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F9E12A-68B6-DF44-8587-0F7331362419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0BC79-38E1-3347-B5E7-F1089404A18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315 | 9.8.2014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Why a team project?</a:t>
            </a:r>
            <a:endParaRPr lang="en-US" b="1" cap="smal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068704" y="2432050"/>
            <a:ext cx="7069138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Top skill employers look for</a:t>
            </a:r>
          </a:p>
          <a:p>
            <a:r>
              <a:rPr lang="en-US" dirty="0" smtClean="0"/>
              <a:t>Experience working in a diverse group</a:t>
            </a:r>
          </a:p>
          <a:p>
            <a:r>
              <a:rPr lang="en-US" dirty="0" smtClean="0"/>
              <a:t>Exposes you to new working styles/habits</a:t>
            </a:r>
          </a:p>
          <a:p>
            <a:r>
              <a:rPr lang="en-US" dirty="0" smtClean="0"/>
              <a:t>Lessens the individual work-load!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/>
              <a:t>Benefits of Effective Teamwork</a:t>
            </a:r>
            <a:endParaRPr lang="en-US" b="1" cap="small" dirty="0"/>
          </a:p>
        </p:txBody>
      </p:sp>
      <p:sp>
        <p:nvSpPr>
          <p:cNvPr id="6" name="TextBox 5"/>
          <p:cNvSpPr txBox="1"/>
          <p:nvPr/>
        </p:nvSpPr>
        <p:spPr>
          <a:xfrm>
            <a:off x="528528" y="2137558"/>
            <a:ext cx="8307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Distribute and share the workload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Distribute and share the responsibility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Enable greater knowledge-sharing and development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Build interpersonal communication and project planning skills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Produce a better finished product</a:t>
            </a:r>
            <a:endParaRPr lang="en-US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Drawbacks of Ineffective Teamwork</a:t>
            </a:r>
            <a:endParaRPr lang="en-US" b="1" cap="small" dirty="0"/>
          </a:p>
        </p:txBody>
      </p:sp>
      <p:sp>
        <p:nvSpPr>
          <p:cNvPr id="3" name="TextBox 2"/>
          <p:cNvSpPr txBox="1"/>
          <p:nvPr/>
        </p:nvSpPr>
        <p:spPr>
          <a:xfrm>
            <a:off x="451087" y="2215006"/>
            <a:ext cx="838506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“Slackers” get a free ride on others’ labor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Greater workload for those who actually do the work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Fragmentation and little sharing of knowledge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Breakdown in organizational cohesiveness/good will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A subpar product results</a:t>
            </a:r>
            <a:endParaRPr 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small" dirty="0" smtClean="0"/>
              <a:t>A Good Team is One Where Members…</a:t>
            </a:r>
            <a:endParaRPr lang="en-US" b="1" cap="small" dirty="0"/>
          </a:p>
        </p:txBody>
      </p:sp>
      <p:sp>
        <p:nvSpPr>
          <p:cNvPr id="3" name="TextBox 2"/>
          <p:cNvSpPr txBox="1"/>
          <p:nvPr/>
        </p:nvSpPr>
        <p:spPr>
          <a:xfrm>
            <a:off x="828139" y="2044621"/>
            <a:ext cx="7767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Communicate with each other, share ideas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Listen carefully to others’ ideas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Are flexible and active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Are comfortable with </a:t>
            </a:r>
            <a:r>
              <a:rPr lang="en-US" sz="2700" dirty="0" err="1" smtClean="0"/>
              <a:t>dissensus</a:t>
            </a:r>
            <a:endParaRPr lang="en-US" sz="2700" dirty="0" smtClean="0"/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Seek consensus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Commit to a schedule and stick to it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Care about the project, about team members, and about the success of the team</a:t>
            </a:r>
            <a:endParaRPr lang="en-US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Ensuring Teamwork Success: Before</a:t>
            </a:r>
            <a:endParaRPr lang="en-US" b="1" cap="small" dirty="0"/>
          </a:p>
        </p:txBody>
      </p:sp>
      <p:sp>
        <p:nvSpPr>
          <p:cNvPr id="3" name="TextBox 2"/>
          <p:cNvSpPr txBox="1"/>
          <p:nvPr/>
        </p:nvSpPr>
        <p:spPr>
          <a:xfrm>
            <a:off x="567464" y="1844162"/>
            <a:ext cx="73908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Know yourself as a team member; inventory your approaches to teamwork and any background assumptions, ideas, expectations you may bring to the project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Share those approaches and expectations with teammates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Establishing a “trouble-shooting” guide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endParaRPr lang="en-US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Ensuring Teamwork Success:</a:t>
            </a:r>
            <a:r>
              <a:rPr lang="en-US" b="1" cap="small" dirty="0" smtClean="0"/>
              <a:t> During</a:t>
            </a:r>
            <a:endParaRPr lang="en-US" b="1" cap="small" dirty="0"/>
          </a:p>
        </p:txBody>
      </p:sp>
      <p:sp>
        <p:nvSpPr>
          <p:cNvPr id="3" name="TextBox 2"/>
          <p:cNvSpPr txBox="1"/>
          <p:nvPr/>
        </p:nvSpPr>
        <p:spPr>
          <a:xfrm>
            <a:off x="691326" y="1848626"/>
            <a:ext cx="81448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Build relationships: aim to engage with others outside of the group project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Address emerging communication/ interpersonal issues as soon as possible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Reaffirm commitment to project and to success of the team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 Recognize not everyone has the same working style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700" dirty="0" smtClean="0"/>
              <a:t>Be positive! </a:t>
            </a:r>
            <a:r>
              <a:rPr lang="en-US" sz="2700" dirty="0"/>
              <a:t>A</a:t>
            </a:r>
            <a:r>
              <a:rPr lang="en-US" sz="2700" dirty="0" smtClean="0">
                <a:sym typeface="Wingdings"/>
              </a:rPr>
              <a:t>n emoticon in an email goes a long way </a:t>
            </a:r>
            <a:r>
              <a:rPr lang="en-US" sz="2700" dirty="0" err="1" smtClean="0">
                <a:sym typeface="Wingdings"/>
              </a:rPr>
              <a:t></a:t>
            </a:r>
            <a:endParaRPr lang="en-US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Ensuring Project Success</a:t>
            </a:r>
            <a:endParaRPr lang="en-US" b="1" cap="small" dirty="0"/>
          </a:p>
        </p:txBody>
      </p:sp>
      <p:sp>
        <p:nvSpPr>
          <p:cNvPr id="3" name="TextBox 2"/>
          <p:cNvSpPr txBox="1"/>
          <p:nvPr/>
        </p:nvSpPr>
        <p:spPr>
          <a:xfrm>
            <a:off x="490625" y="1425039"/>
            <a:ext cx="805900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</a:t>
            </a:r>
            <a:r>
              <a:rPr lang="en-US" sz="2500" b="1" dirty="0" smtClean="0"/>
              <a:t>Plan plan plan!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Have clear sense of audience, purpose, context that you all agree on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Decide on how you will share/check-in: email? GoogleDocs? Asana?</a:t>
            </a:r>
            <a:endParaRPr lang="en-US" sz="2500" dirty="0" smtClean="0"/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Come up with a clear labeling system for documents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Build a task timeline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Divide &amp; Conquer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Divide fairly and appropriately; consider strengths, weaknesses, and project requirements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Check in together and share documents often</a:t>
            </a:r>
            <a:endParaRPr lang="en-US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48</TotalTime>
  <Words>370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Working in Teams</vt:lpstr>
      <vt:lpstr>Why a team project?</vt:lpstr>
      <vt:lpstr>Benefits of Effective Teamwork</vt:lpstr>
      <vt:lpstr>Drawbacks of Ineffective Teamwork</vt:lpstr>
      <vt:lpstr>A Good Team is One Where Members…</vt:lpstr>
      <vt:lpstr>Ensuring Teamwork Success: Before</vt:lpstr>
      <vt:lpstr>Ensuring Teamwork Success: During</vt:lpstr>
      <vt:lpstr>Ensuring Project Success</vt:lpstr>
    </vt:vector>
  </TitlesOfParts>
  <Company>BSU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Teams</dc:title>
  <dc:creator>Bridget Gelms</dc:creator>
  <cp:lastModifiedBy>Bridget Gelms</cp:lastModifiedBy>
  <cp:revision>1</cp:revision>
  <dcterms:created xsi:type="dcterms:W3CDTF">2014-09-07T21:45:56Z</dcterms:created>
  <dcterms:modified xsi:type="dcterms:W3CDTF">2014-09-07T22:34:03Z</dcterms:modified>
</cp:coreProperties>
</file>